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95400" y="1371600"/>
            <a:ext cx="64008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«Нұр төккен,</a:t>
            </a:r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гүл көктем»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3"/>
            <a:ext cx="9144000" cy="6427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мама\А.Ш\3883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:\Users\User\Desktop\мама\А.Ш\korova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95" y="0"/>
            <a:ext cx="915459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0"/>
            <a:ext cx="569436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53213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0"/>
            <a:ext cx="65262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0"/>
            <a:ext cx="674846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929242"/>
            <a:ext cx="5834063" cy="5928758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143000"/>
            <a:ext cx="2003425" cy="272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4745303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4745303" cy="5715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581400"/>
            <a:ext cx="3233074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3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Новая папка\рис\зая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762000"/>
            <a:ext cx="5247861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3327" y="4305300"/>
            <a:ext cx="3540673" cy="255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admin\Desktop\Новая папка\рис\заяц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762000"/>
            <a:ext cx="5247861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444" y="0"/>
            <a:ext cx="91613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304800"/>
            <a:ext cx="16934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04800"/>
            <a:ext cx="16934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304800"/>
            <a:ext cx="16934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381000"/>
            <a:ext cx="16934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1" y="2590800"/>
            <a:ext cx="1981199" cy="1933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590800"/>
            <a:ext cx="1905000" cy="185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67000"/>
            <a:ext cx="179590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724400"/>
            <a:ext cx="10572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0512" y="304800"/>
            <a:ext cx="169348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2743200"/>
            <a:ext cx="179590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5838825"/>
            <a:ext cx="10572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5638800"/>
            <a:ext cx="10572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4724400"/>
            <a:ext cx="10572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4724400"/>
            <a:ext cx="10572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5638800"/>
            <a:ext cx="10572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4800600"/>
            <a:ext cx="10572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052" y="228600"/>
            <a:ext cx="9288052" cy="6100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80988"/>
            <a:ext cx="9144000" cy="629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51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257</TotalTime>
  <Words>7</Words>
  <Application>Microsoft Office PowerPoint</Application>
  <PresentationFormat>Экран (4:3)</PresentationFormat>
  <Paragraphs>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Эркер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XTreme.ws</cp:lastModifiedBy>
  <cp:revision>41</cp:revision>
  <dcterms:created xsi:type="dcterms:W3CDTF">2018-03-26T04:49:01Z</dcterms:created>
  <dcterms:modified xsi:type="dcterms:W3CDTF">2018-03-26T10:37:13Z</dcterms:modified>
</cp:coreProperties>
</file>